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3"/>
  </p:notesMasterIdLst>
  <p:sldIdLst>
    <p:sldId id="256" r:id="rId2"/>
    <p:sldId id="310" r:id="rId3"/>
    <p:sldId id="415" r:id="rId4"/>
    <p:sldId id="308" r:id="rId5"/>
    <p:sldId id="307" r:id="rId6"/>
    <p:sldId id="306" r:id="rId7"/>
    <p:sldId id="313" r:id="rId8"/>
    <p:sldId id="312" r:id="rId9"/>
    <p:sldId id="311" r:id="rId10"/>
    <p:sldId id="305" r:id="rId11"/>
    <p:sldId id="551" r:id="rId12"/>
    <p:sldId id="316" r:id="rId13"/>
    <p:sldId id="317" r:id="rId14"/>
    <p:sldId id="319" r:id="rId15"/>
    <p:sldId id="318" r:id="rId16"/>
    <p:sldId id="320" r:id="rId17"/>
    <p:sldId id="325" r:id="rId18"/>
    <p:sldId id="483" r:id="rId19"/>
    <p:sldId id="498" r:id="rId20"/>
    <p:sldId id="553" r:id="rId21"/>
    <p:sldId id="552" r:id="rId22"/>
    <p:sldId id="499" r:id="rId23"/>
    <p:sldId id="324" r:id="rId24"/>
    <p:sldId id="323" r:id="rId25"/>
    <p:sldId id="322" r:id="rId26"/>
    <p:sldId id="321" r:id="rId27"/>
    <p:sldId id="359" r:id="rId28"/>
    <p:sldId id="333" r:id="rId29"/>
    <p:sldId id="334" r:id="rId30"/>
    <p:sldId id="335" r:id="rId31"/>
    <p:sldId id="336" r:id="rId32"/>
    <p:sldId id="309" r:id="rId33"/>
    <p:sldId id="269" r:id="rId34"/>
    <p:sldId id="270" r:id="rId35"/>
    <p:sldId id="362" r:id="rId36"/>
    <p:sldId id="363" r:id="rId37"/>
    <p:sldId id="271" r:id="rId38"/>
    <p:sldId id="272" r:id="rId39"/>
    <p:sldId id="273" r:id="rId40"/>
    <p:sldId id="364" r:id="rId41"/>
    <p:sldId id="261" r:id="rId42"/>
    <p:sldId id="259" r:id="rId43"/>
    <p:sldId id="367" r:id="rId44"/>
    <p:sldId id="366" r:id="rId45"/>
    <p:sldId id="365" r:id="rId46"/>
    <p:sldId id="292" r:id="rId47"/>
    <p:sldId id="369" r:id="rId48"/>
    <p:sldId id="501" r:id="rId49"/>
    <p:sldId id="500" r:id="rId50"/>
    <p:sldId id="368" r:id="rId51"/>
    <p:sldId id="257" r:id="rId52"/>
    <p:sldId id="338" r:id="rId53"/>
    <p:sldId id="426" r:id="rId54"/>
    <p:sldId id="425" r:id="rId55"/>
    <p:sldId id="424" r:id="rId56"/>
    <p:sldId id="423" r:id="rId57"/>
    <p:sldId id="422" r:id="rId58"/>
    <p:sldId id="421" r:id="rId59"/>
    <p:sldId id="420" r:id="rId60"/>
    <p:sldId id="419" r:id="rId61"/>
    <p:sldId id="418" r:id="rId62"/>
    <p:sldId id="417" r:id="rId63"/>
    <p:sldId id="416" r:id="rId64"/>
    <p:sldId id="502" r:id="rId65"/>
    <p:sldId id="503" r:id="rId66"/>
    <p:sldId id="504" r:id="rId67"/>
    <p:sldId id="337" r:id="rId68"/>
    <p:sldId id="342" r:id="rId69"/>
    <p:sldId id="341" r:id="rId70"/>
    <p:sldId id="340" r:id="rId71"/>
    <p:sldId id="339" r:id="rId72"/>
    <p:sldId id="291" r:id="rId73"/>
    <p:sldId id="427" r:id="rId74"/>
    <p:sldId id="375" r:id="rId75"/>
    <p:sldId id="374" r:id="rId76"/>
    <p:sldId id="506" r:id="rId77"/>
    <p:sldId id="507" r:id="rId78"/>
    <p:sldId id="508" r:id="rId79"/>
    <p:sldId id="399" r:id="rId80"/>
    <p:sldId id="509" r:id="rId81"/>
    <p:sldId id="510" r:id="rId82"/>
    <p:sldId id="505" r:id="rId83"/>
    <p:sldId id="373" r:id="rId84"/>
    <p:sldId id="400" r:id="rId85"/>
    <p:sldId id="401" r:id="rId86"/>
    <p:sldId id="435" r:id="rId87"/>
    <p:sldId id="440" r:id="rId88"/>
    <p:sldId id="372" r:id="rId89"/>
    <p:sldId id="371" r:id="rId90"/>
    <p:sldId id="457" r:id="rId91"/>
    <p:sldId id="456" r:id="rId92"/>
    <p:sldId id="458" r:id="rId93"/>
    <p:sldId id="455" r:id="rId94"/>
    <p:sldId id="459" r:id="rId95"/>
    <p:sldId id="454" r:id="rId96"/>
    <p:sldId id="293" r:id="rId97"/>
    <p:sldId id="460" r:id="rId98"/>
    <p:sldId id="453" r:id="rId99"/>
    <p:sldId id="461" r:id="rId100"/>
    <p:sldId id="462" r:id="rId101"/>
    <p:sldId id="452" r:id="rId102"/>
    <p:sldId id="463" r:id="rId103"/>
    <p:sldId id="451" r:id="rId104"/>
    <p:sldId id="448" r:id="rId105"/>
    <p:sldId id="296" r:id="rId106"/>
    <p:sldId id="449" r:id="rId107"/>
    <p:sldId id="450" r:id="rId108"/>
    <p:sldId id="485" r:id="rId109"/>
    <p:sldId id="493" r:id="rId110"/>
    <p:sldId id="492" r:id="rId111"/>
    <p:sldId id="491" r:id="rId112"/>
    <p:sldId id="490" r:id="rId113"/>
    <p:sldId id="489" r:id="rId114"/>
    <p:sldId id="488" r:id="rId115"/>
    <p:sldId id="486" r:id="rId116"/>
    <p:sldId id="484" r:id="rId117"/>
    <p:sldId id="496" r:id="rId118"/>
    <p:sldId id="497" r:id="rId119"/>
    <p:sldId id="495" r:id="rId120"/>
    <p:sldId id="494" r:id="rId121"/>
    <p:sldId id="487" r:id="rId122"/>
    <p:sldId id="547" r:id="rId123"/>
    <p:sldId id="548" r:id="rId124"/>
    <p:sldId id="549" r:id="rId125"/>
    <p:sldId id="550" r:id="rId126"/>
    <p:sldId id="345" r:id="rId127"/>
    <p:sldId id="260" r:id="rId128"/>
    <p:sldId id="405" r:id="rId129"/>
    <p:sldId id="447" r:id="rId130"/>
    <p:sldId id="446" r:id="rId131"/>
    <p:sldId id="445" r:id="rId132"/>
    <p:sldId id="443" r:id="rId133"/>
    <p:sldId id="442" r:id="rId134"/>
    <p:sldId id="542" r:id="rId135"/>
    <p:sldId id="543" r:id="rId136"/>
    <p:sldId id="406" r:id="rId137"/>
    <p:sldId id="444" r:id="rId138"/>
    <p:sldId id="546" r:id="rId139"/>
    <p:sldId id="545" r:id="rId140"/>
    <p:sldId id="441" r:id="rId141"/>
    <p:sldId id="544" r:id="rId142"/>
    <p:sldId id="384" r:id="rId143"/>
    <p:sldId id="383" r:id="rId144"/>
    <p:sldId id="382" r:id="rId145"/>
    <p:sldId id="381" r:id="rId146"/>
    <p:sldId id="380" r:id="rId147"/>
    <p:sldId id="379" r:id="rId148"/>
    <p:sldId id="378" r:id="rId149"/>
    <p:sldId id="377" r:id="rId150"/>
    <p:sldId id="258" r:id="rId151"/>
    <p:sldId id="376" r:id="rId152"/>
    <p:sldId id="388" r:id="rId153"/>
    <p:sldId id="387" r:id="rId154"/>
    <p:sldId id="402" r:id="rId155"/>
    <p:sldId id="386" r:id="rId156"/>
    <p:sldId id="385" r:id="rId157"/>
    <p:sldId id="262" r:id="rId158"/>
    <p:sldId id="404" r:id="rId159"/>
    <p:sldId id="429" r:id="rId160"/>
    <p:sldId id="430" r:id="rId161"/>
    <p:sldId id="511" r:id="rId162"/>
    <p:sldId id="516" r:id="rId163"/>
    <p:sldId id="517" r:id="rId164"/>
    <p:sldId id="518" r:id="rId165"/>
    <p:sldId id="521" r:id="rId166"/>
    <p:sldId id="520" r:id="rId167"/>
    <p:sldId id="519" r:id="rId168"/>
    <p:sldId id="393" r:id="rId169"/>
    <p:sldId id="523" r:id="rId170"/>
    <p:sldId id="524" r:id="rId171"/>
    <p:sldId id="526" r:id="rId172"/>
    <p:sldId id="525" r:id="rId173"/>
    <p:sldId id="264" r:id="rId174"/>
    <p:sldId id="437" r:id="rId175"/>
    <p:sldId id="527" r:id="rId176"/>
    <p:sldId id="528" r:id="rId177"/>
    <p:sldId id="529" r:id="rId178"/>
    <p:sldId id="474" r:id="rId179"/>
    <p:sldId id="532" r:id="rId180"/>
    <p:sldId id="531" r:id="rId181"/>
    <p:sldId id="530" r:id="rId182"/>
    <p:sldId id="533" r:id="rId183"/>
    <p:sldId id="541" r:id="rId184"/>
    <p:sldId id="534" r:id="rId185"/>
    <p:sldId id="535" r:id="rId186"/>
    <p:sldId id="536" r:id="rId187"/>
    <p:sldId id="539" r:id="rId188"/>
    <p:sldId id="538" r:id="rId189"/>
    <p:sldId id="540" r:id="rId190"/>
    <p:sldId id="537" r:id="rId191"/>
    <p:sldId id="297" r:id="rId1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7" autoAdjust="0"/>
    <p:restoredTop sz="94695"/>
  </p:normalViewPr>
  <p:slideViewPr>
    <p:cSldViewPr snapToGrid="0" snapToObjects="1">
      <p:cViewPr>
        <p:scale>
          <a:sx n="120" d="100"/>
          <a:sy n="120" d="100"/>
        </p:scale>
        <p:origin x="1496" y="1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notesMaster" Target="notesMasters/notesMaster1.xml"/><Relationship Id="rId194" Type="http://schemas.openxmlformats.org/officeDocument/2006/relationships/presProps" Target="presProps.xml"/><Relationship Id="rId195" Type="http://schemas.openxmlformats.org/officeDocument/2006/relationships/viewProps" Target="viewProps.xml"/><Relationship Id="rId196" Type="http://schemas.openxmlformats.org/officeDocument/2006/relationships/theme" Target="theme/theme1.xml"/><Relationship Id="rId197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50.emf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50.emf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8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8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11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Relationship Id="rId3" Type="http://schemas.openxmlformats.org/officeDocument/2006/relationships/image" Target="../media/image29.em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Relationship Id="rId3" Type="http://schemas.openxmlformats.org/officeDocument/2006/relationships/image" Target="../media/image29.em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7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3" Type="http://schemas.openxmlformats.org/officeDocument/2006/relationships/image" Target="../media/image2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3" Type="http://schemas.openxmlformats.org/officeDocument/2006/relationships/image" Target="../media/image2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5.em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5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26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20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</a:t>
            </a:r>
            <a:r>
              <a:rPr lang="en-US" dirty="0" smtClean="0"/>
              <a:t>coherence perception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080" y="4890977"/>
            <a:ext cx="4117400" cy="1776405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</a:t>
            </a:r>
            <a:r>
              <a:rPr lang="en-US" dirty="0" smtClean="0"/>
              <a:t>Birman</a:t>
            </a:r>
          </a:p>
          <a:p>
            <a:pPr algn="r"/>
            <a:r>
              <a:rPr lang="en-US" dirty="0" smtClean="0"/>
              <a:t>Gardner Lab</a:t>
            </a:r>
            <a:endParaRPr lang="en-US" dirty="0" smtClean="0"/>
          </a:p>
          <a:p>
            <a:pPr algn="r"/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2094919"/>
            <a:ext cx="6386581" cy="10650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625" y="2321736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095" y="4980028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6769997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6769997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2740259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3094074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6914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3026960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1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8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7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t="-2083" r="-60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5036289" y="5051828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2365" y="5123963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31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t="-2083" r="-60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5197208" y="4059571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036289" y="5051828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2365" y="5123963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4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t="-2083" r="-60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5197208" y="4059571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36289" y="5051828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2365" y="5123963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83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t="-2083" r="-60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272488" y="5295804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488" y="5295804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5197208" y="4059571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46922" y="6051289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62998" y="6123424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0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t="-2083" r="-60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272488" y="5295804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488" y="5295804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633" y="4935052"/>
            <a:ext cx="1295400" cy="10033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197208" y="4059571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46922" y="6051289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62998" y="6123424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188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2216" y="2989886"/>
            <a:ext cx="2990481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763386" y="1796902"/>
            <a:ext cx="2030819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8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3577536" y="-76394"/>
            <a:ext cx="4486567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4267515" y="-354005"/>
            <a:ext cx="368489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70251" y="3863162"/>
            <a:ext cx="3668233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4410" y="3863162"/>
            <a:ext cx="3094074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7152" y="3863162"/>
            <a:ext cx="1871331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of neurons (10^6-7)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292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35560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53774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4518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17792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55746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866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56824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64406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46416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28424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62847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61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9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0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5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01" y="1027346"/>
            <a:ext cx="2268927" cy="1040977"/>
          </a:xfrm>
          <a:prstGeom prst="rect">
            <a:avLst/>
          </a:prstGeom>
        </p:spPr>
      </p:pic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5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40" y="4309281"/>
            <a:ext cx="2333781" cy="1307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11" y="5688085"/>
            <a:ext cx="2578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7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6752" y="291332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4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3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5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</a:t>
            </a:r>
            <a:r>
              <a:rPr lang="en-US" dirty="0" smtClean="0"/>
              <a:t>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</a:t>
            </a:r>
            <a:r>
              <a:rPr lang="en-US" dirty="0" smtClean="0"/>
              <a:t>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</a:t>
            </a:r>
            <a:r>
              <a:rPr lang="en-US" dirty="0" smtClean="0"/>
              <a:t>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</a:t>
            </a:r>
            <a:r>
              <a:rPr lang="en-US" dirty="0" smtClean="0"/>
              <a:t>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</a:t>
            </a:r>
            <a:r>
              <a:rPr lang="en-US" dirty="0" smtClean="0"/>
              <a:t>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</a:t>
            </a:r>
            <a:r>
              <a:rPr lang="en-US" dirty="0" smtClean="0"/>
              <a:t>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Model of </a:t>
            </a:r>
            <a:r>
              <a:rPr lang="en-US" i="1" smtClean="0"/>
              <a:t>population </a:t>
            </a:r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</a:t>
            </a:r>
            <a:r>
              <a:rPr lang="en-US" dirty="0" smtClean="0"/>
              <a:t>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</a:t>
            </a:r>
            <a:r>
              <a:rPr lang="en-US" dirty="0" smtClean="0"/>
              <a:t>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  <p:pic>
        <p:nvPicPr>
          <p:cNvPr id="36" name="Picture 35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99" y="2473194"/>
            <a:ext cx="939466" cy="431024"/>
          </a:xfrm>
          <a:prstGeom prst="rect">
            <a:avLst/>
          </a:prstGeom>
        </p:spPr>
      </p:pic>
      <p:pic>
        <p:nvPicPr>
          <p:cNvPr id="37" name="Picture 36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664" y="2179508"/>
            <a:ext cx="939466" cy="431024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85" y="2202619"/>
            <a:ext cx="939466" cy="431024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39" y="1813651"/>
            <a:ext cx="939466" cy="431024"/>
          </a:xfrm>
          <a:prstGeom prst="rect">
            <a:avLst/>
          </a:prstGeom>
        </p:spPr>
      </p:pic>
      <p:pic>
        <p:nvPicPr>
          <p:cNvPr id="40" name="Picture 39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9" y="1626651"/>
            <a:ext cx="939466" cy="431024"/>
          </a:xfrm>
          <a:prstGeom prst="rect">
            <a:avLst/>
          </a:prstGeom>
        </p:spPr>
      </p:pic>
      <p:pic>
        <p:nvPicPr>
          <p:cNvPr id="41" name="Picture 40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43" y="2603183"/>
            <a:ext cx="939466" cy="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8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87385" y="3245375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2578235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 smtClean="0"/>
              <a:t>Shape: </a:t>
            </a:r>
            <a:r>
              <a:rPr lang="en-US" dirty="0" smtClean="0"/>
              <a:t>From </a:t>
            </a:r>
            <a:r>
              <a:rPr lang="en-US" dirty="0" smtClean="0"/>
              <a:t>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2084" y="699664"/>
            <a:ext cx="12928086" cy="54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</a:t>
            </a:r>
            <a:r>
              <a:rPr lang="en-US" sz="2400" smtClean="0"/>
              <a:t>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</a:t>
            </a:r>
            <a:r>
              <a:rPr lang="en-US" sz="2400" smtClean="0"/>
              <a:t>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</a:t>
            </a:r>
            <a:r>
              <a:rPr lang="en-US" sz="2400" dirty="0" smtClean="0"/>
              <a:t>within ROIs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Timecourses</a:t>
            </a:r>
            <a:r>
              <a:rPr lang="en-US" sz="2400" dirty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84530" y="38616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6455" y="142306"/>
            <a:ext cx="3884429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8567" y="142306"/>
            <a:ext cx="26723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8902" y="142306"/>
            <a:ext cx="1321982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01208" y="-1216097"/>
            <a:ext cx="12854763" cy="14448973"/>
            <a:chOff x="3248247" y="-1392865"/>
            <a:chExt cx="6858000" cy="77085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247" y="-1392865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17758" y="0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2520" y="1800891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1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7878" y="0"/>
            <a:ext cx="22151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97972" y="2296633"/>
            <a:ext cx="255181" cy="5316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19508" y="822253"/>
            <a:ext cx="1637414" cy="283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186" y="4316230"/>
            <a:ext cx="1295400" cy="1003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5432467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5504602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5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𝑡𝑟𝑖𝑎𝑙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500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0753"/>
            <a:ext cx="1759970" cy="4657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72" y="1313121"/>
            <a:ext cx="4625695" cy="4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7416" y="2879652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288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0824" y="3140149"/>
            <a:ext cx="204503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4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8102</TotalTime>
  <Words>1641</Words>
  <Application>Microsoft Macintosh PowerPoint</Application>
  <PresentationFormat>On-screen Show (4:3)</PresentationFormat>
  <Paragraphs>316</Paragraphs>
  <Slides>191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5" baseType="lpstr">
      <vt:lpstr>Calibri</vt:lpstr>
      <vt:lpstr>Cambria Math</vt:lpstr>
      <vt:lpstr>Arial</vt:lpstr>
      <vt:lpstr>Office Theme</vt:lpstr>
      <vt:lpstr>A common neural basis for  contrast and motion coherence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195</cp:revision>
  <dcterms:created xsi:type="dcterms:W3CDTF">2017-05-13T19:13:39Z</dcterms:created>
  <dcterms:modified xsi:type="dcterms:W3CDTF">2017-05-25T04:11:16Z</dcterms:modified>
</cp:coreProperties>
</file>